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ea4c2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ea4c2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dea4c27e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dea4c27e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dea4c27e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dea4c27e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dea4c27e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dea4c27e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ea4c27e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ea4c27e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dea4c27e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dea4c27e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dea4c27e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dea4c27e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dea4c27e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dea4c27e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ea4c27e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dea4c27e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Inspect Element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the browser: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2070775" y="4306225"/>
            <a:ext cx="5853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Javascript files might become handy, during exploitation stage.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653"/>
            <a:ext cx="9143998" cy="15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484400" y="1906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94350" y="1054100"/>
            <a:ext cx="2093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Stages of Hacking: 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100"/>
            <a:ext cx="8839199" cy="9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108750" y="1637250"/>
            <a:ext cx="89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stages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depicted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below in the image will be the stages taken by us as a hacker to exploit </a:t>
            </a:r>
            <a:r>
              <a:rPr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http://rnddev.azurewebsites.net/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3022700" y="3136525"/>
            <a:ext cx="1119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92525"/>
                </a:solidFill>
                <a:latin typeface="Lato"/>
                <a:ea typeface="Lato"/>
                <a:cs typeface="Lato"/>
                <a:sym typeface="Lato"/>
              </a:rPr>
              <a:t>Enumeration</a:t>
            </a:r>
            <a:endParaRPr b="1" sz="1100">
              <a:solidFill>
                <a:srgbClr val="29252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83125" y="1335288"/>
            <a:ext cx="2923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IPv4 identification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nslookup: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83125" y="3023175"/>
            <a:ext cx="7483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other domain linked to rnddev.azurewebsites.net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crt.sh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tool: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75" y="3525675"/>
            <a:ext cx="5279455" cy="13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50" y="1689575"/>
            <a:ext cx="7483500" cy="1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583125" y="1574525"/>
            <a:ext cx="7214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any email address with the above domain using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2063500"/>
            <a:ext cx="75628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 which ports are empty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00" y="2127675"/>
            <a:ext cx="4707000" cy="23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575650" y="4450150"/>
            <a:ext cx="7715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From hacker point of view, the above findings will be very crucial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during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exploitation process. Open ports are like gems for hackers if they are not patched.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Intercepting request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8396951" cy="2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Finding directories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25" y="2262225"/>
            <a:ext cx="6557488" cy="26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710225" y="1456375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for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disclosure using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8" y="1836100"/>
            <a:ext cx="7837725" cy="28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160800" y="4642600"/>
            <a:ext cx="9038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 about server and the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disclosed. Error messages might disclose if SQL Injection is possible.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